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81D2034-7036-49D8-BF2C-D4B08E01BAEB}" v="2" dt="2023-04-17T14:23:56.74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7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SSELLA DI PALO" userId="748c2afd-e322-422c-abe1-b53dc9de5045" providerId="ADAL" clId="{D81D2034-7036-49D8-BF2C-D4B08E01BAEB}"/>
    <pc:docChg chg="custSel delSld modSld">
      <pc:chgData name="ROSSELLA DI PALO" userId="748c2afd-e322-422c-abe1-b53dc9de5045" providerId="ADAL" clId="{D81D2034-7036-49D8-BF2C-D4B08E01BAEB}" dt="2023-04-17T14:25:34.055" v="124" actId="20577"/>
      <pc:docMkLst>
        <pc:docMk/>
      </pc:docMkLst>
      <pc:sldChg chg="del">
        <pc:chgData name="ROSSELLA DI PALO" userId="748c2afd-e322-422c-abe1-b53dc9de5045" providerId="ADAL" clId="{D81D2034-7036-49D8-BF2C-D4B08E01BAEB}" dt="2023-04-17T14:15:43.354" v="0" actId="2696"/>
        <pc:sldMkLst>
          <pc:docMk/>
          <pc:sldMk cId="2189962564" sldId="257"/>
        </pc:sldMkLst>
      </pc:sldChg>
      <pc:sldChg chg="modSp mod">
        <pc:chgData name="ROSSELLA DI PALO" userId="748c2afd-e322-422c-abe1-b53dc9de5045" providerId="ADAL" clId="{D81D2034-7036-49D8-BF2C-D4B08E01BAEB}" dt="2023-04-17T14:25:34.055" v="124" actId="20577"/>
        <pc:sldMkLst>
          <pc:docMk/>
          <pc:sldMk cId="3271837024" sldId="258"/>
        </pc:sldMkLst>
        <pc:spChg chg="mod">
          <ac:chgData name="ROSSELLA DI PALO" userId="748c2afd-e322-422c-abe1-b53dc9de5045" providerId="ADAL" clId="{D81D2034-7036-49D8-BF2C-D4B08E01BAEB}" dt="2023-04-17T14:25:34.055" v="124" actId="20577"/>
          <ac:spMkLst>
            <pc:docMk/>
            <pc:sldMk cId="3271837024" sldId="258"/>
            <ac:spMk id="3" creationId="{C080B6E4-0C90-C786-AC56-DCF9748EEA28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CCB75C8-874E-2FA0-75B7-662BE1A711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FC6BC3B5-7A74-A046-4274-138F92C263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E4ADCB41-D931-068C-C5A6-234CAA796F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691F-C1E2-4B8B-B2C2-C711142925E6}" type="datetimeFigureOut">
              <a:rPr lang="it-IT" smtClean="0"/>
              <a:t>17/04/2023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9EA60C89-428C-E285-D09E-A9A03FA5D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02F15ED3-371A-77D1-0628-035720698B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D529-CA00-48E0-B161-3EE5A66BE4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08824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7405D4A-7A5B-AAEA-9BA7-E8471A4A4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3D3591C-37CD-432E-0167-847204B880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EE2B9A22-68FD-A365-E618-494212CC1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691F-C1E2-4B8B-B2C2-C711142925E6}" type="datetimeFigureOut">
              <a:rPr lang="it-IT" smtClean="0"/>
              <a:t>17/04/2023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6F1F8288-7F51-A143-B818-795A226A75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44535493-7B67-374E-D3F6-B1C5A6381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D529-CA00-48E0-B161-3EE5A66BE4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49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DAE5CDF-D0DA-B6FB-1333-7D6C8DA2C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13E749E4-601E-60D8-04BF-8B09FD9EB0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A66EB59-B82F-6341-96E3-1A07BEC9D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691F-C1E2-4B8B-B2C2-C711142925E6}" type="datetimeFigureOut">
              <a:rPr lang="it-IT" smtClean="0"/>
              <a:t>17/04/2023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1EE8F31D-ECEC-F5BA-333C-F117B7457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D0CED1F-C3E2-A72E-E1E1-BC18C4399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D529-CA00-48E0-B161-3EE5A66BE4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07233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719EC6F-4A65-18EC-C37C-9148BAC138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3D4EA03-E4CE-032C-21CB-281DA58A7B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60D1F31B-7CEF-F04B-EF13-DA4C3C3C18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6BF9BCE8-CD8E-A158-8F24-52120EB03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691F-C1E2-4B8B-B2C2-C711142925E6}" type="datetimeFigureOut">
              <a:rPr lang="it-IT" smtClean="0"/>
              <a:t>17/04/2023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85117CE6-8951-EE2B-876D-6F8124A3A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C925D914-4295-2725-F53B-F392DB0CF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D529-CA00-48E0-B161-3EE5A66BE4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38129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4DA9DEA-1475-0D6F-E9FA-FD8AC235E7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ABA81347-0443-D43B-D98D-CC73A0F8A3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9C8CDABD-5428-5F89-9DF5-12596D64DA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9AF266C4-751D-4F6F-36E7-EB52B734B7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E5DDAB08-F58B-4F24-9982-1992B05948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67ED3F22-C5B3-DE3F-A919-5EF1F4BC61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691F-C1E2-4B8B-B2C2-C711142925E6}" type="datetimeFigureOut">
              <a:rPr lang="it-IT" smtClean="0"/>
              <a:t>17/04/2023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B96DAA8A-8774-041B-E059-2452AD738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4F50C448-3E39-FA3B-48D9-1572B80BD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D529-CA00-48E0-B161-3EE5A66BE4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77178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AEAE629-3E85-3102-98C9-B5E3E3685B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41AC43F9-6DFA-CD15-28E8-321C39BCDD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691F-C1E2-4B8B-B2C2-C711142925E6}" type="datetimeFigureOut">
              <a:rPr lang="it-IT" smtClean="0"/>
              <a:t>17/04/2023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BF3C0700-6796-5435-6A1E-75FA756FD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38559533-8DAF-1180-690B-4AC4187732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D529-CA00-48E0-B161-3EE5A66BE4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14025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AFAA6662-B9B4-57C9-292E-39C6F552FC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691F-C1E2-4B8B-B2C2-C711142925E6}" type="datetimeFigureOut">
              <a:rPr lang="it-IT" smtClean="0"/>
              <a:t>17/04/2023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E208A13F-E504-F8C0-E695-00AD54DFED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BFCB2724-62CD-0FE1-23DC-FF60F069E5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D529-CA00-48E0-B161-3EE5A66BE4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30916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E82F7A1-1372-5B5B-92E8-EA3A16843E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C4CA643-DE8B-ED35-6B24-1C044E72C3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6396F77C-1AED-7415-CAC5-CEC65B2222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BE4ECA60-5C89-5486-F41D-206BCEDBAB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691F-C1E2-4B8B-B2C2-C711142925E6}" type="datetimeFigureOut">
              <a:rPr lang="it-IT" smtClean="0"/>
              <a:t>17/04/2023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B1C58C0A-E061-0668-326C-F6FD94581F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F73DCEA9-3971-49EF-C3CE-CE22AA81DB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D529-CA00-48E0-B161-3EE5A66BE4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83556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0FEC672-6776-D8F7-C47A-E61F2084BC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5A455B86-5DE8-21BF-70D2-61E5B58C4E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014121C8-E7F5-6C46-1A76-28B95CDAF4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94B15054-7559-07D2-3CF5-A25E6F3FFE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691F-C1E2-4B8B-B2C2-C711142925E6}" type="datetimeFigureOut">
              <a:rPr lang="it-IT" smtClean="0"/>
              <a:t>17/04/2023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04076536-953D-182D-283B-C2074B7DF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5B52EB4A-4103-62A6-B77A-F6564F9DD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D529-CA00-48E0-B161-3EE5A66BE4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42119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A7A7CFC-BA1A-6CF4-E6BE-1A61ED34D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538D0934-499A-8014-7F76-5515B137BA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E09AD16A-4AD6-FA8F-584A-8D031EA7F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691F-C1E2-4B8B-B2C2-C711142925E6}" type="datetimeFigureOut">
              <a:rPr lang="it-IT" smtClean="0"/>
              <a:t>17/04/2023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CF9C5065-7F13-23F8-C091-7F8B67873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B001CC8-D9AE-B863-96D1-02254B4140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D529-CA00-48E0-B161-3EE5A66BE4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20505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E974E314-8C54-6859-CC20-A2902AB558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BB6B151D-08F6-11A1-A8B0-3B24A112E6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42D68F9D-6BD6-F01A-A04A-1588770B0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691F-C1E2-4B8B-B2C2-C711142925E6}" type="datetimeFigureOut">
              <a:rPr lang="it-IT" smtClean="0"/>
              <a:t>17/04/2023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E7A5A5AC-89A4-47F1-42B5-1763A1D066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573D924-C606-0C03-1454-19A926D92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D529-CA00-48E0-B161-3EE5A66BE4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62907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660C49E2-9451-AD01-B398-884F328B6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3E5DFC3-AE41-89A5-790E-5C0AF79237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4E69FF9B-F02D-94BB-D4E8-175E4308F3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D9691F-C1E2-4B8B-B2C2-C711142925E6}" type="datetimeFigureOut">
              <a:rPr lang="it-IT" smtClean="0"/>
              <a:t>17/04/2023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936A1FD5-8FF4-BA71-B989-8F2FD988D1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A1D6BBC4-83B2-3D46-D48F-C35BAF90D0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2DD529-CA00-48E0-B161-3EE5A66BE4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7564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Oe00PPmy85s" TargetMode="External"/><Relationship Id="rId2" Type="http://schemas.openxmlformats.org/officeDocument/2006/relationships/hyperlink" Target="https://youtu.be/4bnjDej5jPI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outu.be/kpxoHO-SQ4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EDA4C03-1CBF-A386-B56C-5E0C4F3B74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14438"/>
            <a:ext cx="9144000" cy="1655762"/>
          </a:xfrm>
        </p:spPr>
        <p:txBody>
          <a:bodyPr>
            <a:normAutofit fontScale="90000"/>
          </a:bodyPr>
          <a:lstStyle/>
          <a:p>
            <a:r>
              <a:rPr lang="it-IT" sz="3100" dirty="0">
                <a:solidFill>
                  <a:schemeClr val="bg1">
                    <a:lumMod val="95000"/>
                  </a:schemeClr>
                </a:solidFill>
              </a:rPr>
              <a:t>Corso di Laurea </a:t>
            </a:r>
            <a:br>
              <a:rPr lang="it-IT" sz="3100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it-IT" sz="3100" dirty="0">
                <a:solidFill>
                  <a:schemeClr val="bg1">
                    <a:lumMod val="95000"/>
                  </a:schemeClr>
                </a:solidFill>
              </a:rPr>
              <a:t>Medicina Veterinaria</a:t>
            </a:r>
            <a:br>
              <a:rPr lang="it-IT" sz="3100" dirty="0">
                <a:solidFill>
                  <a:schemeClr val="bg1">
                    <a:lumMod val="95000"/>
                  </a:schemeClr>
                </a:solidFill>
              </a:rPr>
            </a:br>
            <a:endParaRPr lang="it-IT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A47570A9-2AA2-D41C-9B7C-8CE234C092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876843"/>
            <a:ext cx="9144000" cy="1655762"/>
          </a:xfrm>
        </p:spPr>
        <p:txBody>
          <a:bodyPr>
            <a:normAutofit/>
          </a:bodyPr>
          <a:lstStyle/>
          <a:p>
            <a:r>
              <a:rPr lang="it-IT" sz="6000" b="1" dirty="0">
                <a:solidFill>
                  <a:schemeClr val="bg1">
                    <a:lumMod val="95000"/>
                  </a:schemeClr>
                </a:solidFill>
              </a:rPr>
              <a:t>PORTALE DIDATTICO</a:t>
            </a:r>
            <a:endParaRPr lang="it-IT" sz="6000" dirty="0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0DCE26F4-6F2D-BA69-1809-80A799A41A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30092" cy="9544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034581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44D4A32-5923-225D-BEA5-B0182F346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>
                <a:solidFill>
                  <a:schemeClr val="accent1">
                    <a:lumMod val="50000"/>
                  </a:schemeClr>
                </a:solidFill>
              </a:rPr>
              <a:t>Assistenza in sala parto per le scrofe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080B6E4-0C90-C786-AC56-DCF9748EEA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it-IT" dirty="0"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L’assistenza al parto e ai suinetti neonati è fondamentale per la loro sopravvivenza, piccoli accorgimenti talvolta sono determinanti per prevenirne lo schiacciamento</a:t>
            </a:r>
            <a:r>
              <a:rPr lang="it-IT" dirty="0"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….</a:t>
            </a:r>
            <a:endParaRPr lang="it-IT" u="sng" dirty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indent="0">
              <a:buNone/>
            </a:pPr>
            <a:r>
              <a:rPr lang="it-IT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2"/>
              </a:rPr>
              <a:t>https://youtu.be/4bnjDej5jPI</a:t>
            </a:r>
            <a:r>
              <a:rPr lang="it-IT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0" indent="0">
              <a:buNone/>
            </a:pPr>
            <a:endParaRPr lang="it-IT" u="sng" dirty="0">
              <a:solidFill>
                <a:srgbClr val="0563C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it-IT" dirty="0"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…rianimarli in caso di sofferenza durante il parto …</a:t>
            </a:r>
          </a:p>
          <a:p>
            <a:pPr marL="0" indent="0">
              <a:buNone/>
            </a:pPr>
            <a:r>
              <a:rPr lang="it-IT" dirty="0"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3"/>
              </a:rPr>
              <a:t>https://youtu.be/Oe00PPmy85s</a:t>
            </a:r>
            <a:endParaRPr lang="it-IT" dirty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buNone/>
            </a:pPr>
            <a:endParaRPr lang="it-IT" sz="1800" dirty="0">
              <a:solidFill>
                <a:srgbClr val="030303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it-IT" dirty="0"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….o anche </a:t>
            </a:r>
            <a:r>
              <a:rPr lang="it-IT"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solo per facilitare </a:t>
            </a:r>
            <a:r>
              <a:rPr lang="it-IT" dirty="0"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l’assunzione del colostro</a:t>
            </a:r>
          </a:p>
          <a:p>
            <a:pPr marL="0" indent="0">
              <a:buNone/>
            </a:pPr>
            <a:r>
              <a:rPr lang="it-IT" u="sng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https://youtu.be/kpxoHO-SQ40</a:t>
            </a:r>
            <a:r>
              <a:rPr lang="it-IT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7183702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80</Words>
  <Application>Microsoft Office PowerPoint</Application>
  <PresentationFormat>Widescreen</PresentationFormat>
  <Paragraphs>11</Paragraphs>
  <Slides>2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Tema di Office</vt:lpstr>
      <vt:lpstr>Corso di Laurea  Medicina Veterinaria </vt:lpstr>
      <vt:lpstr>Assistenza in sala parto per le scrofe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Corso di Laurea  Medicina Veterinaria </dc:title>
  <dc:creator>Rossella Di Palo</dc:creator>
  <cp:lastModifiedBy>Rossella Di Palo</cp:lastModifiedBy>
  <cp:revision>2</cp:revision>
  <dcterms:created xsi:type="dcterms:W3CDTF">2023-04-17T11:12:45Z</dcterms:created>
  <dcterms:modified xsi:type="dcterms:W3CDTF">2023-04-17T14:25:35Z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ad0b24d-6422-44b0-b3de-abb3a9e8c81a_Enabled">
    <vt:lpwstr>true</vt:lpwstr>
  </property>
  <property fmtid="{D5CDD505-2E9C-101B-9397-08002B2CF9AE}" pid="3" name="MSIP_Label_2ad0b24d-6422-44b0-b3de-abb3a9e8c81a_SetDate">
    <vt:lpwstr>2023-04-17T13:26:41Z</vt:lpwstr>
  </property>
  <property fmtid="{D5CDD505-2E9C-101B-9397-08002B2CF9AE}" pid="4" name="MSIP_Label_2ad0b24d-6422-44b0-b3de-abb3a9e8c81a_Method">
    <vt:lpwstr>Standard</vt:lpwstr>
  </property>
  <property fmtid="{D5CDD505-2E9C-101B-9397-08002B2CF9AE}" pid="5" name="MSIP_Label_2ad0b24d-6422-44b0-b3de-abb3a9e8c81a_Name">
    <vt:lpwstr>defa4170-0d19-0005-0004-bc88714345d2</vt:lpwstr>
  </property>
  <property fmtid="{D5CDD505-2E9C-101B-9397-08002B2CF9AE}" pid="6" name="MSIP_Label_2ad0b24d-6422-44b0-b3de-abb3a9e8c81a_SiteId">
    <vt:lpwstr>2fcfe26a-bb62-46b0-b1e3-28f9da0c45fd</vt:lpwstr>
  </property>
  <property fmtid="{D5CDD505-2E9C-101B-9397-08002B2CF9AE}" pid="7" name="MSIP_Label_2ad0b24d-6422-44b0-b3de-abb3a9e8c81a_ActionId">
    <vt:lpwstr>2e796aab-7128-41fe-b2a0-58d4022edcfd</vt:lpwstr>
  </property>
  <property fmtid="{D5CDD505-2E9C-101B-9397-08002B2CF9AE}" pid="8" name="MSIP_Label_2ad0b24d-6422-44b0-b3de-abb3a9e8c81a_ContentBits">
    <vt:lpwstr>0</vt:lpwstr>
  </property>
</Properties>
</file>